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61" r:id="rId7"/>
    <p:sldId id="258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/>
    <p:restoredTop sz="94661"/>
  </p:normalViewPr>
  <p:slideViewPr>
    <p:cSldViewPr snapToGrid="0" snapToObjects="1">
      <p:cViewPr>
        <p:scale>
          <a:sx n="155" d="100"/>
          <a:sy n="155" d="100"/>
        </p:scale>
        <p:origin x="-696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3AFCB-59E7-544B-B420-C60D0EF41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17CCF-74D6-6440-A021-8493C468D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D4933-B593-784A-9D2E-CEE815063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9B2B2-A2E5-EE42-B4C5-118A4DD7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04E32-7610-474A-A09D-73A3B60E0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87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0529-4868-0240-92EF-17979EFDF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BD356-7239-C64B-856B-F4F098996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382E8-A7CE-A743-892D-94FE47818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62EF3-F4A0-7041-99B4-75E8A04A9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98E6F-9B22-3F42-97DD-309CE0E3E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92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43D235-2CA9-FB45-BE55-6538BAAEB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DEA9B1-4DAA-BB4B-B243-3FE1DBB75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92D0D-4229-C642-94AF-575CD725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07EFE-3F0A-6D4B-85EA-0BC232A1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124E-200F-9D49-831B-008BC522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24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1073-0FC7-084F-B0F0-AE91F9D5D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7C178-02E8-A74A-A5F2-A89192535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83E34-72E7-524E-953C-8E80FDAD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E5F72-E391-A14D-B850-A9EC3B23A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2E504-1484-BA41-81D8-75C1A6ED8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55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99305-2945-594C-834E-172DF5D19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69716-B595-EC42-9D39-E0412DAEC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0B848-CC6F-3945-86B7-DB370A8EF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54522-38C7-0442-A9C5-DA45A4710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650CF-C72C-E647-BA1C-6F513116F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0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AB9D-7B76-6748-8DF1-B8C14C0F5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CECBA-D9E7-7B4B-9C48-C67E6805A7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3BF45-BA87-6448-B568-D7E17DDAC7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24FD4-CA57-FA46-9419-63B3FCAB7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0012F-D829-BA44-BB6D-A5114248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0A956-2ED2-2447-A468-A93A209FA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5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1E082-790A-7143-9E89-A24360545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ECA66-E007-FB43-93E1-37B070C27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B9428-0D7D-2348-AA56-7FE34968A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8EF993-16D1-1341-BB6C-D8D9CED7E3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AA5AE3-2133-9544-9361-617698CB5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1FB081-76A7-A643-BFFE-2AA4F67E2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F2DF05-1B94-EB4B-B5FA-7846D268C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6BBA87-7B99-864D-88F9-0F90B521F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73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57CF7-7242-7743-AAA0-CB8AC790D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8472D-6927-8544-A8FD-E606C29E8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885EBB-5ADF-5343-BE6E-DBD34ED3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38D441-AEE4-FF41-85AD-67BD3FE37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98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AEA154-5890-BF46-B82E-EFC19F40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A6F1C2-9C66-D34A-B951-EE027608C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AA8EA-9914-3442-B721-D14B641C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69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1B488-01C2-BA4A-8FEB-558C728AE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A7568-3053-E04D-8559-57B56D6C4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3DA25C-5E0A-E241-8450-638F77230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1BFAC-685D-7D4D-9E46-6C2187E91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BF83A-EA39-B849-BFFD-C709FE25F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7A70C-D7FA-9746-BB7F-42493A1F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24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A7C1B-5E01-F642-A1BF-0BE8522D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2BC249-5B95-2F41-A2D5-F256DD2648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B791B-0BF2-9241-8F88-57FDCAE56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98E7A-74D0-0943-9B7B-7AB664B8E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3D9E6-FBA8-BF4A-87FF-406057A35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5CD5E-CD31-F14E-9398-8650C6BE4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2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0B9F0A-0E90-C049-BB5D-82121E206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6AEDC-14C5-1746-A2FD-D49BF8D01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C35ED-1E15-C743-BF8D-F4F373BEE6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00CB5-03EB-DC46-BD6D-40388D463691}" type="datetimeFigureOut">
              <a:rPr lang="en-US" smtClean="0"/>
              <a:t>11/16/19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F8190-CDAF-0742-A635-10BB1DC38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0363E-A3EF-3E4C-9C61-6D752B092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35A1-1F07-8F47-B9D1-48A1237DD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1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1D532-1F31-684C-A121-1237AF977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712" y="1751013"/>
            <a:ext cx="9144000" cy="2387600"/>
          </a:xfrm>
        </p:spPr>
        <p:txBody>
          <a:bodyPr/>
          <a:lstStyle/>
          <a:p>
            <a:r>
              <a:rPr lang="en-US" dirty="0"/>
              <a:t>Facial Recognition</a:t>
            </a:r>
            <a:br>
              <a:rPr lang="en-US" dirty="0"/>
            </a:br>
            <a:r>
              <a:rPr lang="en-US" sz="2000" dirty="0"/>
              <a:t>India Police Hackathon</a:t>
            </a:r>
          </a:p>
        </p:txBody>
      </p:sp>
    </p:spTree>
    <p:extLst>
      <p:ext uri="{BB962C8B-B14F-4D97-AF65-F5344CB8AC3E}">
        <p14:creationId xmlns:p14="http://schemas.microsoft.com/office/powerpoint/2010/main" val="3922859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AB22C-BAFD-44C4-858D-53B48798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 Statement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9AACD-5E0E-49E2-B597-646E46905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To create an algorithm to locate a missing person’s image in a provided search space. </a:t>
            </a:r>
          </a:p>
          <a:p>
            <a:endParaRPr lang="en-IN" dirty="0"/>
          </a:p>
          <a:p>
            <a:r>
              <a:rPr lang="en-IN" dirty="0"/>
              <a:t>Image dataset: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200" dirty="0">
                <a:solidFill>
                  <a:prstClr val="black"/>
                </a:solidFill>
              </a:rPr>
              <a:t>Missing Persons Images</a:t>
            </a:r>
            <a:endParaRPr lang="en-IN" dirty="0"/>
          </a:p>
          <a:p>
            <a:r>
              <a:rPr lang="en-IN" dirty="0"/>
              <a:t>Search Space datasets: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Wanted Persons Images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Arrested Persons Images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Unnatural  Deaths Images </a:t>
            </a:r>
          </a:p>
          <a:p>
            <a:pPr marL="457200" lvl="1" indent="0">
              <a:buNone/>
            </a:pPr>
            <a:endParaRPr lang="en-IN" dirty="0"/>
          </a:p>
          <a:p>
            <a:r>
              <a:rPr lang="en-IN" dirty="0"/>
              <a:t>For every image present in the missing persons dataset, a suitable output has to be displayed to the user:</a:t>
            </a:r>
          </a:p>
          <a:p>
            <a:pPr lvl="1"/>
            <a:r>
              <a:rPr lang="en-IN" dirty="0"/>
              <a:t>Successful Scenario: Images with the matched person, along with a confidence score.</a:t>
            </a:r>
          </a:p>
          <a:p>
            <a:pPr lvl="1"/>
            <a:r>
              <a:rPr lang="en-IN" dirty="0"/>
              <a:t>Unsuccessful Scenario: A suitable error message. </a:t>
            </a:r>
          </a:p>
          <a:p>
            <a:pPr marL="0" indent="0">
              <a:buNone/>
            </a:pPr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8A8DAB7-E1B7-4B11-9011-AD81818E27A4}"/>
              </a:ext>
            </a:extLst>
          </p:cNvPr>
          <p:cNvCxnSpPr/>
          <p:nvPr/>
        </p:nvCxnSpPr>
        <p:spPr>
          <a:xfrm>
            <a:off x="757084" y="1347019"/>
            <a:ext cx="1068766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038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770BD-BBFC-4169-B24F-CCDEDD775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D91A5-2FDB-4868-BB84-2CA052629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IN" dirty="0"/>
              <a:t>Numerous images in the provided datasets consist of a few blockers:</a:t>
            </a:r>
          </a:p>
          <a:p>
            <a:pPr lvl="1">
              <a:buFontTx/>
              <a:buChar char="-"/>
            </a:pPr>
            <a:r>
              <a:rPr lang="en-IN" dirty="0"/>
              <a:t>Tilted face of the person.</a:t>
            </a:r>
          </a:p>
          <a:p>
            <a:pPr lvl="1">
              <a:buFontTx/>
              <a:buChar char="-"/>
            </a:pPr>
            <a:r>
              <a:rPr lang="en-IN" dirty="0"/>
              <a:t>Blank images, full of whitespace.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IN" dirty="0"/>
              <a:t>Training samples of missing persons consist mainly of a single image leading a decrease in accurate detection of faces. </a:t>
            </a:r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4F0F770-7915-4E4E-9E0B-3B0A556375F3}"/>
              </a:ext>
            </a:extLst>
          </p:cNvPr>
          <p:cNvCxnSpPr/>
          <p:nvPr/>
        </p:nvCxnSpPr>
        <p:spPr>
          <a:xfrm>
            <a:off x="757084" y="1347019"/>
            <a:ext cx="1068766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293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B4EF6-5CE0-4EBC-AA1E-DD79156D6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Solution – Choice Of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46280-E6CD-4CAB-8F0C-2FF3D1181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084" y="1690688"/>
            <a:ext cx="10515600" cy="4351338"/>
          </a:xfrm>
        </p:spPr>
        <p:txBody>
          <a:bodyPr/>
          <a:lstStyle/>
          <a:p>
            <a:r>
              <a:rPr lang="en-IN" dirty="0"/>
              <a:t>Pre-processing the images to:</a:t>
            </a:r>
          </a:p>
          <a:p>
            <a:pPr lvl="1"/>
            <a:r>
              <a:rPr lang="en-IN" dirty="0"/>
              <a:t>Straighten the face of any tilted image.</a:t>
            </a:r>
          </a:p>
          <a:p>
            <a:pPr lvl="1"/>
            <a:r>
              <a:rPr lang="en-IN" dirty="0"/>
              <a:t>Cropping images to remove whitespaces.</a:t>
            </a:r>
          </a:p>
          <a:p>
            <a:r>
              <a:rPr lang="en-IN" dirty="0"/>
              <a:t>To overcome the limitation of the single unique training image:</a:t>
            </a:r>
          </a:p>
          <a:p>
            <a:pPr lvl="1"/>
            <a:r>
              <a:rPr lang="en-IN" dirty="0"/>
              <a:t>Increasing the number of facial landmarks from 5 to 68.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C2EEA75-FD71-4510-B24D-145DAD8598DC}"/>
              </a:ext>
            </a:extLst>
          </p:cNvPr>
          <p:cNvCxnSpPr/>
          <p:nvPr/>
        </p:nvCxnSpPr>
        <p:spPr>
          <a:xfrm>
            <a:off x="757084" y="1347019"/>
            <a:ext cx="1068766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097D28-A1E5-4DF7-8B63-5D93543E5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198" y="4029794"/>
            <a:ext cx="3255707" cy="212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9E24E0-5165-44E7-A79A-7C0C15218E24}"/>
              </a:ext>
            </a:extLst>
          </p:cNvPr>
          <p:cNvSpPr txBox="1"/>
          <p:nvPr/>
        </p:nvSpPr>
        <p:spPr>
          <a:xfrm>
            <a:off x="4091252" y="6308209"/>
            <a:ext cx="4009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68 facial landmarks vs 5 facial landmarks</a:t>
            </a:r>
          </a:p>
        </p:txBody>
      </p:sp>
    </p:spTree>
    <p:extLst>
      <p:ext uri="{BB962C8B-B14F-4D97-AF65-F5344CB8AC3E}">
        <p14:creationId xmlns:p14="http://schemas.microsoft.com/office/powerpoint/2010/main" val="1125624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E6AE9-4F4B-3D45-A6C2-1511CCFB6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Architecture for Datasets: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5B5E66F-5356-AE45-A182-2A0AECB90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1690688"/>
            <a:ext cx="7723188" cy="47739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E9BC768-2DC4-FF4D-AA4F-DD58BF225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3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52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6F2580-A180-8E49-850F-F963B0AC5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656" y="1027906"/>
            <a:ext cx="8294688" cy="5463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5EFAD-EB94-C24F-994D-671627D4A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for recognition:</a:t>
            </a:r>
          </a:p>
        </p:txBody>
      </p:sp>
    </p:spTree>
    <p:extLst>
      <p:ext uri="{BB962C8B-B14F-4D97-AF65-F5344CB8AC3E}">
        <p14:creationId xmlns:p14="http://schemas.microsoft.com/office/powerpoint/2010/main" val="4092729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ECBCE-0855-064A-93A6-DE065C50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Examples:</a:t>
            </a:r>
            <a:br>
              <a:rPr lang="en-US" dirty="0"/>
            </a:b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5B71CD-FD27-964B-AE35-492C3BBD6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065" y="1045367"/>
            <a:ext cx="1538524" cy="13119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07207F-7F1E-654B-9D6A-8ED32D1D1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47" y="1031080"/>
            <a:ext cx="1580997" cy="134819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C2912EC-8F52-884B-B9DF-C36237C6DD99}"/>
              </a:ext>
            </a:extLst>
          </p:cNvPr>
          <p:cNvCxnSpPr>
            <a:cxnSpLocks/>
          </p:cNvCxnSpPr>
          <p:nvPr/>
        </p:nvCxnSpPr>
        <p:spPr>
          <a:xfrm>
            <a:off x="2874401" y="3829050"/>
            <a:ext cx="23121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E75DDB-6E21-A944-88FA-BF8434E3BFD9}"/>
              </a:ext>
            </a:extLst>
          </p:cNvPr>
          <p:cNvCxnSpPr>
            <a:cxnSpLocks/>
          </p:cNvCxnSpPr>
          <p:nvPr/>
        </p:nvCxnSpPr>
        <p:spPr>
          <a:xfrm>
            <a:off x="3006907" y="1890712"/>
            <a:ext cx="2203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71F3B9B-403D-D343-9E57-0CAB8F38BE14}"/>
              </a:ext>
            </a:extLst>
          </p:cNvPr>
          <p:cNvSpPr txBox="1"/>
          <p:nvPr/>
        </p:nvSpPr>
        <p:spPr>
          <a:xfrm>
            <a:off x="3486475" y="1521380"/>
            <a:ext cx="867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81.78%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9F7313B-FADF-AD4C-B549-2DBBF82FE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065" y="3052762"/>
            <a:ext cx="1538524" cy="13119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45DAFDA-04B0-4644-A92D-CA3E429F97E4}"/>
              </a:ext>
            </a:extLst>
          </p:cNvPr>
          <p:cNvSpPr txBox="1"/>
          <p:nvPr/>
        </p:nvSpPr>
        <p:spPr>
          <a:xfrm>
            <a:off x="3511172" y="3459718"/>
            <a:ext cx="75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86.9%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B056704-C139-854B-ACF1-4F8CE1A008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6836" y="3052762"/>
            <a:ext cx="1699218" cy="144900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5E7E81B-EB1E-724E-9372-6C0C8FF5FD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5636" y="5334120"/>
            <a:ext cx="1755497" cy="14969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7A1E401-A71E-B842-A4F7-C7931887EF4F}"/>
              </a:ext>
            </a:extLst>
          </p:cNvPr>
          <p:cNvSpPr txBox="1"/>
          <p:nvPr/>
        </p:nvSpPr>
        <p:spPr>
          <a:xfrm>
            <a:off x="6892362" y="1644133"/>
            <a:ext cx="195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Arrested Database.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9721F7-6345-8147-A6CF-EC0E9744EEF4}"/>
              </a:ext>
            </a:extLst>
          </p:cNvPr>
          <p:cNvSpPr txBox="1"/>
          <p:nvPr/>
        </p:nvSpPr>
        <p:spPr>
          <a:xfrm>
            <a:off x="7047296" y="3644384"/>
            <a:ext cx="195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Arrested Database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90FFE1-22C4-7140-B9C5-9A44EFB9FD1B}"/>
              </a:ext>
            </a:extLst>
          </p:cNvPr>
          <p:cNvSpPr txBox="1"/>
          <p:nvPr/>
        </p:nvSpPr>
        <p:spPr>
          <a:xfrm>
            <a:off x="7047296" y="6035218"/>
            <a:ext cx="195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Arrested Database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6EB0BE6-67C9-FA46-906C-366DB67114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5875" y="5439905"/>
            <a:ext cx="1614034" cy="1376362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758548F-A2FD-FA4C-A8D2-D157832F56C3}"/>
              </a:ext>
            </a:extLst>
          </p:cNvPr>
          <p:cNvCxnSpPr>
            <a:cxnSpLocks/>
          </p:cNvCxnSpPr>
          <p:nvPr/>
        </p:nvCxnSpPr>
        <p:spPr>
          <a:xfrm>
            <a:off x="2898727" y="6219884"/>
            <a:ext cx="23121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1CB0800-78E7-5349-9747-16F077B7F389}"/>
              </a:ext>
            </a:extLst>
          </p:cNvPr>
          <p:cNvSpPr txBox="1"/>
          <p:nvPr/>
        </p:nvSpPr>
        <p:spPr>
          <a:xfrm>
            <a:off x="3559449" y="5850552"/>
            <a:ext cx="75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69.9%</a:t>
            </a:r>
          </a:p>
        </p:txBody>
      </p:sp>
    </p:spTree>
    <p:extLst>
      <p:ext uri="{BB962C8B-B14F-4D97-AF65-F5344CB8AC3E}">
        <p14:creationId xmlns:p14="http://schemas.microsoft.com/office/powerpoint/2010/main" val="78085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7D8EC9-F9F0-FB46-89B3-2A6405513F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460"/>
          <a:stretch/>
        </p:blipFill>
        <p:spPr>
          <a:xfrm>
            <a:off x="437721" y="526495"/>
            <a:ext cx="2214562" cy="280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92FCBE-5026-5E4D-BD82-8E44141CF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179" y="304949"/>
            <a:ext cx="2352246" cy="309547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12E160-C11A-1B47-AAE9-4CF01746D43A}"/>
              </a:ext>
            </a:extLst>
          </p:cNvPr>
          <p:cNvCxnSpPr>
            <a:cxnSpLocks/>
          </p:cNvCxnSpPr>
          <p:nvPr/>
        </p:nvCxnSpPr>
        <p:spPr>
          <a:xfrm>
            <a:off x="2833687" y="1933576"/>
            <a:ext cx="2224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D6FB0D-672D-4341-A456-EF531A2949C7}"/>
              </a:ext>
            </a:extLst>
          </p:cNvPr>
          <p:cNvSpPr txBox="1"/>
          <p:nvPr/>
        </p:nvSpPr>
        <p:spPr>
          <a:xfrm>
            <a:off x="3629025" y="155733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59.9%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5404C3-55FB-BD45-92CC-05C422167E17}"/>
              </a:ext>
            </a:extLst>
          </p:cNvPr>
          <p:cNvSpPr txBox="1"/>
          <p:nvPr/>
        </p:nvSpPr>
        <p:spPr>
          <a:xfrm>
            <a:off x="7591425" y="1677085"/>
            <a:ext cx="23541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Unnatural Death Cause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B8D3DB-EF9F-A341-AE02-EF4202FFC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21" y="4074319"/>
            <a:ext cx="2059781" cy="205978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478FB1-EBED-E640-B7E9-F096F7E63736}"/>
              </a:ext>
            </a:extLst>
          </p:cNvPr>
          <p:cNvCxnSpPr>
            <a:cxnSpLocks/>
          </p:cNvCxnSpPr>
          <p:nvPr/>
        </p:nvCxnSpPr>
        <p:spPr>
          <a:xfrm>
            <a:off x="2652283" y="5104209"/>
            <a:ext cx="2224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B881672-87CB-7840-90B6-0B3285BC3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1520" y="4135040"/>
            <a:ext cx="2153079" cy="21530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8A2109-DF64-6843-83B2-A0A74457E0BC}"/>
              </a:ext>
            </a:extLst>
          </p:cNvPr>
          <p:cNvSpPr txBox="1"/>
          <p:nvPr/>
        </p:nvSpPr>
        <p:spPr>
          <a:xfrm>
            <a:off x="3550484" y="471594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78%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C9317F-3FF6-0447-81CF-B0BC365C27F1}"/>
              </a:ext>
            </a:extLst>
          </p:cNvPr>
          <p:cNvSpPr txBox="1"/>
          <p:nvPr/>
        </p:nvSpPr>
        <p:spPr>
          <a:xfrm>
            <a:off x="7423129" y="5026913"/>
            <a:ext cx="195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Arrested Database</a:t>
            </a:r>
          </a:p>
        </p:txBody>
      </p:sp>
    </p:spTree>
    <p:extLst>
      <p:ext uri="{BB962C8B-B14F-4D97-AF65-F5344CB8AC3E}">
        <p14:creationId xmlns:p14="http://schemas.microsoft.com/office/powerpoint/2010/main" val="2572706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217</Words>
  <Application>Microsoft Macintosh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Facial Recognition India Police Hackathon</vt:lpstr>
      <vt:lpstr>Problem  Statement </vt:lpstr>
      <vt:lpstr>Blockers</vt:lpstr>
      <vt:lpstr>Proposed Solution – Choice Of Technology</vt:lpstr>
      <vt:lpstr>Current Architecture for Datasets: </vt:lpstr>
      <vt:lpstr>Architecture for recognition:</vt:lpstr>
      <vt:lpstr>Working Examples: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Recognition India Police Hackathon</dc:title>
  <dc:creator>Microsoft Office User</dc:creator>
  <cp:lastModifiedBy>Microsoft Office User</cp:lastModifiedBy>
  <cp:revision>9</cp:revision>
  <dcterms:created xsi:type="dcterms:W3CDTF">2019-11-16T17:13:09Z</dcterms:created>
  <dcterms:modified xsi:type="dcterms:W3CDTF">2019-11-17T08:18:56Z</dcterms:modified>
</cp:coreProperties>
</file>

<file path=docProps/thumbnail.jpeg>
</file>